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6858000" cy="9906000" type="A4"/>
  <p:notesSz cx="6858000" cy="954405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CCFF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686" y="300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2802C-D94C-44FD-B1F2-59B5A8C1F4A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E0EC8-D8AF-4139-957E-E340B0F8029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2EAD-5733-4875-BB21-4E81BA6B4D8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CFFF6-3B50-4C5B-9EC3-17D4308A8CEF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90A75-8D5F-40AC-83C6-5805BE9632D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EC83B-085B-49DD-9276-543FEBDFBDC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F1A4B-C8E5-469D-AE45-DBADF5A15CA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66F13-41C0-40AF-A465-9C820BA9E84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03E8B-74E2-4008-94CA-9C72CBF069E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E291D-8CB7-4D39-91B4-FF5FE9AC7B7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E68E7-74AF-44CB-AE73-FE20F107B09A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DD79518-6239-4A20-B2DA-B6485C1A4D3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 algn="ctr"/>
            <a:r>
              <a:rPr lang="es-ES_tradnl" sz="1800" dirty="0" smtClean="0">
                <a:latin typeface="Times New Roman" pitchFamily="18" charset="0"/>
              </a:rPr>
              <a:t>PROCESO</a:t>
            </a:r>
            <a:r>
              <a:rPr lang="es-ES_tradnl" sz="1800" dirty="0">
                <a:latin typeface="Times New Roman" pitchFamily="18" charset="0"/>
              </a:rPr>
              <a:t>: </a:t>
            </a:r>
            <a:r>
              <a:rPr lang="es-ES_tradnl" sz="1800" dirty="0" smtClean="0">
                <a:latin typeface="Times New Roman" pitchFamily="18" charset="0"/>
              </a:rPr>
              <a:t>FACTURACIÓN</a:t>
            </a:r>
            <a:endParaRPr lang="es-ES_tradnl" sz="1600" dirty="0">
              <a:latin typeface="Times New Roman" pitchFamily="18" charset="0"/>
            </a:endParaRPr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>
            <a:off x="1196752" y="848545"/>
            <a:ext cx="1440160" cy="72007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dirty="0" smtClean="0"/>
              <a:t>Envío a </a:t>
            </a:r>
            <a:r>
              <a:rPr lang="es-ES" b="1" dirty="0" smtClean="0"/>
              <a:t>SICGFYP</a:t>
            </a:r>
            <a:endParaRPr lang="es-ES" dirty="0" smtClean="0"/>
          </a:p>
          <a:p>
            <a:pPr algn="ctr"/>
            <a:r>
              <a:rPr lang="es-ES" dirty="0" smtClean="0"/>
              <a:t>d</a:t>
            </a:r>
            <a:r>
              <a:rPr lang="es-ES" dirty="0" smtClean="0"/>
              <a:t>e factura proforma</a:t>
            </a:r>
          </a:p>
          <a:p>
            <a:pPr algn="ctr"/>
            <a:r>
              <a:rPr lang="es-ES" dirty="0" smtClean="0"/>
              <a:t>(en </a:t>
            </a:r>
            <a:r>
              <a:rPr lang="es-ES" dirty="0" smtClean="0"/>
              <a:t>la web)</a:t>
            </a:r>
            <a:endParaRPr lang="es-ES" dirty="0"/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2332038" y="-2032000"/>
            <a:ext cx="6858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800">
                <a:latin typeface="Times New Roman" pitchFamily="18" charset="0"/>
              </a:rPr>
              <a:t>4º) PROCESO: GESTIÓN DE I+D</a:t>
            </a:r>
            <a:endParaRPr lang="es-ES_tradnl" sz="1400">
              <a:latin typeface="Times New Roman" pitchFamily="18" charset="0"/>
            </a:endParaRPr>
          </a:p>
        </p:txBody>
      </p:sp>
      <p:sp>
        <p:nvSpPr>
          <p:cNvPr id="2094" name="AutoShape 46"/>
          <p:cNvSpPr>
            <a:spLocks noChangeArrowheads="1"/>
          </p:cNvSpPr>
          <p:nvPr/>
        </p:nvSpPr>
        <p:spPr bwMode="auto">
          <a:xfrm>
            <a:off x="1507644" y="9129464"/>
            <a:ext cx="1435943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dirty="0" smtClean="0"/>
              <a:t>Enviar factura </a:t>
            </a:r>
          </a:p>
          <a:p>
            <a:pPr algn="ctr"/>
            <a:r>
              <a:rPr lang="es-ES" dirty="0" smtClean="0"/>
              <a:t>sellada al solicitante</a:t>
            </a:r>
            <a:endParaRPr lang="es-ES" dirty="0"/>
          </a:p>
        </p:txBody>
      </p:sp>
      <p:sp>
        <p:nvSpPr>
          <p:cNvPr id="2117" name="AutoShape 69"/>
          <p:cNvSpPr>
            <a:spLocks noChangeArrowheads="1"/>
          </p:cNvSpPr>
          <p:nvPr/>
        </p:nvSpPr>
        <p:spPr bwMode="auto">
          <a:xfrm>
            <a:off x="1416030" y="3008784"/>
            <a:ext cx="1004858" cy="288032"/>
          </a:xfrm>
          <a:prstGeom prst="flowChartDecision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000" b="1" dirty="0"/>
              <a:t>Correcto</a:t>
            </a:r>
          </a:p>
        </p:txBody>
      </p:sp>
      <p:sp>
        <p:nvSpPr>
          <p:cNvPr id="2119" name="Rectangle 71"/>
          <p:cNvSpPr>
            <a:spLocks noChangeArrowheads="1"/>
          </p:cNvSpPr>
          <p:nvPr/>
        </p:nvSpPr>
        <p:spPr bwMode="auto">
          <a:xfrm>
            <a:off x="3019812" y="6103863"/>
            <a:ext cx="1291927" cy="5773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dirty="0" smtClean="0"/>
              <a:t>Introducción de </a:t>
            </a:r>
          </a:p>
          <a:p>
            <a:pPr algn="ctr"/>
            <a:r>
              <a:rPr lang="es-ES_tradnl" dirty="0" smtClean="0"/>
              <a:t>datos </a:t>
            </a:r>
            <a:r>
              <a:rPr lang="es-ES_tradnl" dirty="0" smtClean="0"/>
              <a:t>en </a:t>
            </a:r>
            <a:endParaRPr lang="es-ES_tradnl" dirty="0" smtClean="0"/>
          </a:p>
          <a:p>
            <a:pPr algn="ctr"/>
            <a:r>
              <a:rPr lang="es-ES_tradnl" dirty="0" smtClean="0"/>
              <a:t>Universitas XXI</a:t>
            </a:r>
            <a:endParaRPr lang="es-ES_tradnl" dirty="0"/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1844824" y="3368824"/>
            <a:ext cx="292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/>
              <a:t>SÍ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4081512" y="4436368"/>
            <a:ext cx="35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/>
              <a:t>NO</a:t>
            </a:r>
          </a:p>
        </p:txBody>
      </p:sp>
      <p:sp>
        <p:nvSpPr>
          <p:cNvPr id="45" name="44 Rectángulo redondeado"/>
          <p:cNvSpPr/>
          <p:nvPr/>
        </p:nvSpPr>
        <p:spPr bwMode="auto">
          <a:xfrm>
            <a:off x="4509120" y="848544"/>
            <a:ext cx="1944216" cy="6480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OTRI introduce en la aplicación una</a:t>
            </a:r>
            <a:r>
              <a:rPr kumimoji="0" 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previsión de ingreso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AutoShape 69"/>
          <p:cNvSpPr>
            <a:spLocks noChangeArrowheads="1"/>
          </p:cNvSpPr>
          <p:nvPr/>
        </p:nvSpPr>
        <p:spPr bwMode="auto">
          <a:xfrm>
            <a:off x="3019812" y="3957613"/>
            <a:ext cx="1296144" cy="648072"/>
          </a:xfrm>
          <a:prstGeom prst="flowChartDecision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000" dirty="0" smtClean="0"/>
              <a:t>¿Tercero dado</a:t>
            </a:r>
          </a:p>
          <a:p>
            <a:pPr algn="ctr"/>
            <a:r>
              <a:rPr lang="es-ES_tradnl" sz="1000" dirty="0" smtClean="0"/>
              <a:t>de alta?</a:t>
            </a:r>
            <a:endParaRPr lang="es-ES_tradnl" sz="1000" dirty="0"/>
          </a:p>
        </p:txBody>
      </p:sp>
      <p:sp>
        <p:nvSpPr>
          <p:cNvPr id="60" name="Rectangle 71"/>
          <p:cNvSpPr>
            <a:spLocks noChangeArrowheads="1"/>
          </p:cNvSpPr>
          <p:nvPr/>
        </p:nvSpPr>
        <p:spPr bwMode="auto">
          <a:xfrm>
            <a:off x="3019812" y="6895951"/>
            <a:ext cx="1291927" cy="5773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dirty="0" smtClean="0"/>
              <a:t>Generar </a:t>
            </a:r>
          </a:p>
          <a:p>
            <a:pPr algn="ctr"/>
            <a:r>
              <a:rPr lang="es-ES_tradnl" dirty="0" smtClean="0"/>
              <a:t>número de factura</a:t>
            </a:r>
            <a:endParaRPr lang="es-ES_tradnl" dirty="0"/>
          </a:p>
        </p:txBody>
      </p:sp>
      <p:sp>
        <p:nvSpPr>
          <p:cNvPr id="61" name="Rectangle 71"/>
          <p:cNvSpPr>
            <a:spLocks noChangeArrowheads="1"/>
          </p:cNvSpPr>
          <p:nvPr/>
        </p:nvSpPr>
        <p:spPr bwMode="auto">
          <a:xfrm>
            <a:off x="3027432" y="8480127"/>
            <a:ext cx="1291927" cy="5773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dirty="0" smtClean="0"/>
              <a:t>Imprimir </a:t>
            </a:r>
          </a:p>
          <a:p>
            <a:pPr algn="ctr"/>
            <a:r>
              <a:rPr lang="es-ES_tradnl" dirty="0" smtClean="0"/>
              <a:t>factura</a:t>
            </a:r>
            <a:endParaRPr lang="es-ES_tradnl" dirty="0"/>
          </a:p>
        </p:txBody>
      </p:sp>
      <p:sp>
        <p:nvSpPr>
          <p:cNvPr id="65" name="AutoShape 46"/>
          <p:cNvSpPr>
            <a:spLocks noChangeArrowheads="1"/>
          </p:cNvSpPr>
          <p:nvPr/>
        </p:nvSpPr>
        <p:spPr bwMode="auto">
          <a:xfrm>
            <a:off x="4608205" y="9129712"/>
            <a:ext cx="1435943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dirty="0" smtClean="0"/>
              <a:t>Guardar copia en</a:t>
            </a:r>
          </a:p>
          <a:p>
            <a:pPr algn="ctr"/>
            <a:r>
              <a:rPr lang="es-ES" dirty="0" smtClean="0"/>
              <a:t>registro de facturas</a:t>
            </a:r>
          </a:p>
        </p:txBody>
      </p:sp>
      <p:sp>
        <p:nvSpPr>
          <p:cNvPr id="66" name="65 Rectángulo"/>
          <p:cNvSpPr/>
          <p:nvPr/>
        </p:nvSpPr>
        <p:spPr bwMode="auto">
          <a:xfrm>
            <a:off x="1230883" y="2072680"/>
            <a:ext cx="1368152" cy="504056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Revisión de la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dirty="0"/>
              <a:t>f</a:t>
            </a:r>
            <a:r>
              <a:rPr lang="es-ES" dirty="0" smtClean="0"/>
              <a:t>actura proforma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66 Rectángulo redondeado"/>
          <p:cNvSpPr/>
          <p:nvPr/>
        </p:nvSpPr>
        <p:spPr bwMode="auto">
          <a:xfrm>
            <a:off x="4910688" y="1712640"/>
            <a:ext cx="1152128" cy="6480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dirty="0" smtClean="0"/>
              <a:t>PDI da el visto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dirty="0" smtClean="0"/>
              <a:t>b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ueno</a:t>
            </a:r>
          </a:p>
        </p:txBody>
      </p:sp>
      <p:sp>
        <p:nvSpPr>
          <p:cNvPr id="68" name="67 Rectángulo redondeado"/>
          <p:cNvSpPr/>
          <p:nvPr/>
        </p:nvSpPr>
        <p:spPr bwMode="auto">
          <a:xfrm>
            <a:off x="4910688" y="2576736"/>
            <a:ext cx="1152128" cy="86409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dirty="0" smtClean="0"/>
              <a:t>Generación automática de factura proforma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68 Rectángulo redondeado"/>
          <p:cNvSpPr/>
          <p:nvPr/>
        </p:nvSpPr>
        <p:spPr bwMode="auto">
          <a:xfrm>
            <a:off x="44624" y="3046884"/>
            <a:ext cx="936104" cy="216024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Devolución</a:t>
            </a:r>
          </a:p>
        </p:txBody>
      </p:sp>
      <p:sp>
        <p:nvSpPr>
          <p:cNvPr id="70" name="Text Box 74"/>
          <p:cNvSpPr txBox="1">
            <a:spLocks noChangeArrowheads="1"/>
          </p:cNvSpPr>
          <p:nvPr/>
        </p:nvSpPr>
        <p:spPr bwMode="auto">
          <a:xfrm>
            <a:off x="3429000" y="4808984"/>
            <a:ext cx="292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/>
              <a:t>SÍ</a:t>
            </a:r>
          </a:p>
        </p:txBody>
      </p:sp>
      <p:cxnSp>
        <p:nvCxnSpPr>
          <p:cNvPr id="80" name="79 Conector recto de flecha"/>
          <p:cNvCxnSpPr>
            <a:stCxn id="45" idx="2"/>
            <a:endCxn id="67" idx="0"/>
          </p:cNvCxnSpPr>
          <p:nvPr/>
        </p:nvCxnSpPr>
        <p:spPr bwMode="auto">
          <a:xfrm>
            <a:off x="5481228" y="1496616"/>
            <a:ext cx="5524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82 Conector recto de flecha"/>
          <p:cNvCxnSpPr>
            <a:stCxn id="67" idx="2"/>
            <a:endCxn id="68" idx="0"/>
          </p:cNvCxnSpPr>
          <p:nvPr/>
        </p:nvCxnSpPr>
        <p:spPr bwMode="auto">
          <a:xfrm>
            <a:off x="5486752" y="2360712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85 Conector recto de flecha"/>
          <p:cNvCxnSpPr>
            <a:stCxn id="66" idx="2"/>
            <a:endCxn id="2117" idx="0"/>
          </p:cNvCxnSpPr>
          <p:nvPr/>
        </p:nvCxnSpPr>
        <p:spPr bwMode="auto">
          <a:xfrm>
            <a:off x="1914959" y="2576736"/>
            <a:ext cx="350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88 Conector recto de flecha"/>
          <p:cNvCxnSpPr>
            <a:stCxn id="2117" idx="1"/>
            <a:endCxn id="69" idx="3"/>
          </p:cNvCxnSpPr>
          <p:nvPr/>
        </p:nvCxnSpPr>
        <p:spPr bwMode="auto">
          <a:xfrm flipH="1">
            <a:off x="980728" y="3152800"/>
            <a:ext cx="435302" cy="2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91 Conector angular"/>
          <p:cNvCxnSpPr>
            <a:stCxn id="2117" idx="2"/>
            <a:endCxn id="53" idx="1"/>
          </p:cNvCxnSpPr>
          <p:nvPr/>
        </p:nvCxnSpPr>
        <p:spPr bwMode="auto">
          <a:xfrm rot="16200000" flipH="1">
            <a:off x="1976719" y="3238555"/>
            <a:ext cx="984833" cy="1101353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94 Conector angular"/>
          <p:cNvCxnSpPr>
            <a:stCxn id="68" idx="2"/>
            <a:endCxn id="53" idx="3"/>
          </p:cNvCxnSpPr>
          <p:nvPr/>
        </p:nvCxnSpPr>
        <p:spPr bwMode="auto">
          <a:xfrm rot="5400000">
            <a:off x="4480946" y="3275842"/>
            <a:ext cx="840817" cy="1170796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2" name="101 Rectángulo"/>
          <p:cNvSpPr/>
          <p:nvPr/>
        </p:nvSpPr>
        <p:spPr bwMode="auto">
          <a:xfrm>
            <a:off x="4387964" y="5241032"/>
            <a:ext cx="1296144" cy="576064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s-ES" dirty="0"/>
              <a:t>Dar de alta el</a:t>
            </a:r>
          </a:p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s-ES" dirty="0"/>
              <a:t>tercero</a:t>
            </a:r>
          </a:p>
        </p:txBody>
      </p:sp>
      <p:cxnSp>
        <p:nvCxnSpPr>
          <p:cNvPr id="121" name="120 Conector recto de flecha"/>
          <p:cNvCxnSpPr>
            <a:stCxn id="53" idx="2"/>
            <a:endCxn id="2119" idx="0"/>
          </p:cNvCxnSpPr>
          <p:nvPr/>
        </p:nvCxnSpPr>
        <p:spPr bwMode="auto">
          <a:xfrm flipH="1">
            <a:off x="3665776" y="4605685"/>
            <a:ext cx="2108" cy="14981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123 Conector angular"/>
          <p:cNvCxnSpPr>
            <a:stCxn id="53" idx="2"/>
            <a:endCxn id="102" idx="0"/>
          </p:cNvCxnSpPr>
          <p:nvPr/>
        </p:nvCxnSpPr>
        <p:spPr bwMode="auto">
          <a:xfrm rot="16200000" flipH="1">
            <a:off x="4034287" y="4239282"/>
            <a:ext cx="635347" cy="1368152"/>
          </a:xfrm>
          <a:prstGeom prst="bentConnector3">
            <a:avLst>
              <a:gd name="adj1" fmla="val 82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7" name="126 Conector angular"/>
          <p:cNvCxnSpPr>
            <a:stCxn id="102" idx="2"/>
          </p:cNvCxnSpPr>
          <p:nvPr/>
        </p:nvCxnSpPr>
        <p:spPr bwMode="auto">
          <a:xfrm rot="5400000">
            <a:off x="4387964" y="5745088"/>
            <a:ext cx="576064" cy="72008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0" name="129 Conector recto de flecha"/>
          <p:cNvCxnSpPr>
            <a:stCxn id="2119" idx="2"/>
            <a:endCxn id="60" idx="0"/>
          </p:cNvCxnSpPr>
          <p:nvPr/>
        </p:nvCxnSpPr>
        <p:spPr bwMode="auto">
          <a:xfrm>
            <a:off x="3665776" y="6681192"/>
            <a:ext cx="0" cy="2147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4" name="133 Forma"/>
          <p:cNvCxnSpPr>
            <a:stCxn id="61" idx="2"/>
            <a:endCxn id="2094" idx="3"/>
          </p:cNvCxnSpPr>
          <p:nvPr/>
        </p:nvCxnSpPr>
        <p:spPr bwMode="auto">
          <a:xfrm rot="5400000">
            <a:off x="3164538" y="8836506"/>
            <a:ext cx="287908" cy="729809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AutoShape 32"/>
          <p:cNvSpPr>
            <a:spLocks noChangeArrowheads="1"/>
          </p:cNvSpPr>
          <p:nvPr/>
        </p:nvSpPr>
        <p:spPr bwMode="auto">
          <a:xfrm>
            <a:off x="2947804" y="848545"/>
            <a:ext cx="1440159" cy="72007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dirty="0" smtClean="0"/>
              <a:t>El</a:t>
            </a:r>
            <a:r>
              <a:rPr lang="es-ES" dirty="0" smtClean="0"/>
              <a:t> centro de gasto</a:t>
            </a:r>
          </a:p>
          <a:p>
            <a:pPr algn="ctr"/>
            <a:r>
              <a:rPr lang="es-ES" dirty="0" smtClean="0"/>
              <a:t>m</a:t>
            </a:r>
            <a:r>
              <a:rPr lang="es-ES" dirty="0" smtClean="0"/>
              <a:t>ixto </a:t>
            </a:r>
            <a:r>
              <a:rPr lang="es-ES" dirty="0" smtClean="0"/>
              <a:t>graba </a:t>
            </a:r>
            <a:r>
              <a:rPr lang="es-ES" dirty="0" smtClean="0"/>
              <a:t>una</a:t>
            </a:r>
          </a:p>
          <a:p>
            <a:pPr algn="ctr"/>
            <a:r>
              <a:rPr lang="es-ES" dirty="0" smtClean="0"/>
              <a:t>factura proforma</a:t>
            </a:r>
            <a:endParaRPr lang="es-ES" dirty="0"/>
          </a:p>
        </p:txBody>
      </p:sp>
      <p:cxnSp>
        <p:nvCxnSpPr>
          <p:cNvPr id="49" name="48 Conector recto de flecha"/>
          <p:cNvCxnSpPr>
            <a:stCxn id="47" idx="2"/>
            <a:endCxn id="53" idx="0"/>
          </p:cNvCxnSpPr>
          <p:nvPr/>
        </p:nvCxnSpPr>
        <p:spPr bwMode="auto">
          <a:xfrm>
            <a:off x="3667884" y="1568624"/>
            <a:ext cx="0" cy="23889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56 Conector angular"/>
          <p:cNvCxnSpPr>
            <a:stCxn id="61" idx="2"/>
            <a:endCxn id="65" idx="1"/>
          </p:cNvCxnSpPr>
          <p:nvPr/>
        </p:nvCxnSpPr>
        <p:spPr bwMode="auto">
          <a:xfrm rot="16200000" flipH="1">
            <a:off x="3996722" y="8734129"/>
            <a:ext cx="288156" cy="934809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63 Conector recto de flecha"/>
          <p:cNvCxnSpPr>
            <a:stCxn id="2080" idx="2"/>
            <a:endCxn id="66" idx="0"/>
          </p:cNvCxnSpPr>
          <p:nvPr/>
        </p:nvCxnSpPr>
        <p:spPr bwMode="auto">
          <a:xfrm flipH="1">
            <a:off x="1914959" y="1568624"/>
            <a:ext cx="1873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7" name="Text Box 75"/>
          <p:cNvSpPr txBox="1">
            <a:spLocks noChangeArrowheads="1"/>
          </p:cNvSpPr>
          <p:nvPr/>
        </p:nvSpPr>
        <p:spPr bwMode="auto">
          <a:xfrm>
            <a:off x="1057176" y="2924200"/>
            <a:ext cx="35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 dirty="0"/>
              <a:t>NO</a:t>
            </a:r>
          </a:p>
        </p:txBody>
      </p:sp>
      <p:sp>
        <p:nvSpPr>
          <p:cNvPr id="107" name="Rectangle 71"/>
          <p:cNvSpPr>
            <a:spLocks noChangeArrowheads="1"/>
          </p:cNvSpPr>
          <p:nvPr/>
        </p:nvSpPr>
        <p:spPr bwMode="auto">
          <a:xfrm>
            <a:off x="3027457" y="7688039"/>
            <a:ext cx="1291927" cy="5773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dirty="0" smtClean="0"/>
              <a:t>Volcar número</a:t>
            </a:r>
          </a:p>
          <a:p>
            <a:pPr algn="ctr"/>
            <a:r>
              <a:rPr lang="es-ES_tradnl" dirty="0" smtClean="0"/>
              <a:t>e</a:t>
            </a:r>
            <a:r>
              <a:rPr lang="es-ES_tradnl" dirty="0" smtClean="0"/>
              <a:t>n la aplicación</a:t>
            </a:r>
            <a:endParaRPr lang="es-ES_tradnl" dirty="0"/>
          </a:p>
        </p:txBody>
      </p:sp>
      <p:cxnSp>
        <p:nvCxnSpPr>
          <p:cNvPr id="112" name="111 Conector recto de flecha"/>
          <p:cNvCxnSpPr>
            <a:stCxn id="60" idx="2"/>
            <a:endCxn id="107" idx="0"/>
          </p:cNvCxnSpPr>
          <p:nvPr/>
        </p:nvCxnSpPr>
        <p:spPr bwMode="auto">
          <a:xfrm>
            <a:off x="3665776" y="7473280"/>
            <a:ext cx="7645" cy="2147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113 Conector recto de flecha"/>
          <p:cNvCxnSpPr>
            <a:stCxn id="107" idx="2"/>
            <a:endCxn id="61" idx="0"/>
          </p:cNvCxnSpPr>
          <p:nvPr/>
        </p:nvCxnSpPr>
        <p:spPr bwMode="auto">
          <a:xfrm flipH="1">
            <a:off x="3673396" y="8265368"/>
            <a:ext cx="25" cy="2147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99</Words>
  <Application>Microsoft Office PowerPoint</Application>
  <PresentationFormat>A4 (210 x 297 mm)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Diapositiva 1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.</dc:creator>
  <cp:lastModifiedBy>maria.pascual</cp:lastModifiedBy>
  <cp:revision>34</cp:revision>
  <cp:lastPrinted>2002-05-27T11:39:06Z</cp:lastPrinted>
  <dcterms:created xsi:type="dcterms:W3CDTF">2002-05-24T11:46:23Z</dcterms:created>
  <dcterms:modified xsi:type="dcterms:W3CDTF">2012-11-12T12:08:24Z</dcterms:modified>
</cp:coreProperties>
</file>